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27" r:id="rId5"/>
    <p:sldId id="278" r:id="rId6"/>
    <p:sldId id="337" r:id="rId7"/>
    <p:sldId id="355" r:id="rId8"/>
    <p:sldId id="354" r:id="rId9"/>
    <p:sldId id="339" r:id="rId10"/>
    <p:sldId id="340" r:id="rId11"/>
    <p:sldId id="356" r:id="rId12"/>
    <p:sldId id="348" r:id="rId13"/>
    <p:sldId id="341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472" y="500048"/>
            <a:ext cx="69161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每袋大米约重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王叔叔今天卖了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一共卖了多少千克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2643188"/>
            <a:ext cx="45005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25×17=425(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3286130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答：一共卖了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85800"/>
            <a:ext cx="805914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轩轩在做两位数乘两位数的计算题时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把第二个因数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个位上的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结果比正确的积多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。正确的结果应该是多少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71538" y="2857502"/>
            <a:ext cx="34290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55÷(9-4)=11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6248" y="2928940"/>
            <a:ext cx="34290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11×34=374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85918" y="3786196"/>
            <a:ext cx="5286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答：正确的结果应该是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374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26852"/>
            <a:ext cx="7715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先计算前三道算式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说一说它们的乘积有什么规律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再根据规律直接写出后三道算式的得数。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11×99=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22×99=            33×99=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44×99=           55×99=            66×99=</a:t>
            </a:r>
          </a:p>
        </p:txBody>
      </p:sp>
      <p:sp>
        <p:nvSpPr>
          <p:cNvPr id="10" name="矩形 9"/>
          <p:cNvSpPr/>
          <p:nvPr/>
        </p:nvSpPr>
        <p:spPr>
          <a:xfrm>
            <a:off x="2000232" y="178593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00562" y="178593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2178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5206" y="178593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3267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3240" y="3143254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规律略</a:t>
            </a:r>
          </a:p>
        </p:txBody>
      </p:sp>
      <p:sp>
        <p:nvSpPr>
          <p:cNvPr id="12" name="矩形 11"/>
          <p:cNvSpPr/>
          <p:nvPr/>
        </p:nvSpPr>
        <p:spPr>
          <a:xfrm>
            <a:off x="2000232" y="2505579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0562" y="2505579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5445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15206" y="2505579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6534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/>
      <p:bldP spid="9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两位数乘两位数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进位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857238"/>
            <a:ext cx="778671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214414" y="2500312"/>
            <a:ext cx="22228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3  1  2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1934" y="250031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3  8  5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2976" y="1571618"/>
          <a:ext cx="1620000" cy="853440"/>
        </p:xfrm>
        <a:graphic>
          <a:graphicData uri="http://schemas.openxmlformats.org/drawingml/2006/table">
            <a:tbl>
              <a:tblPr/>
              <a:tblGrid>
                <a:gridCol w="540000"/>
                <a:gridCol w="540000"/>
                <a:gridCol w="540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×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000496" y="1571618"/>
          <a:ext cx="1620000" cy="853440"/>
        </p:xfrm>
        <a:graphic>
          <a:graphicData uri="http://schemas.openxmlformats.org/drawingml/2006/table">
            <a:tbl>
              <a:tblPr/>
              <a:tblGrid>
                <a:gridCol w="540000"/>
                <a:gridCol w="540000"/>
                <a:gridCol w="540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×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286512" y="2571750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3477444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竖式计算乘法时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应先把相同数位对齐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哪一位因数乘完的积的个位要与那一位对齐。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0010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28×10=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32×2=            21×4=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12×3=              210×4=          110×9=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130×2=            410×2=          50×80=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20×90=            30×60=          40×70=</a:t>
            </a:r>
          </a:p>
        </p:txBody>
      </p:sp>
      <p:sp>
        <p:nvSpPr>
          <p:cNvPr id="4" name="矩形 3"/>
          <p:cNvSpPr/>
          <p:nvPr/>
        </p:nvSpPr>
        <p:spPr>
          <a:xfrm>
            <a:off x="200023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</a:p>
        </p:txBody>
      </p:sp>
      <p:sp>
        <p:nvSpPr>
          <p:cNvPr id="5" name="矩形 4"/>
          <p:cNvSpPr/>
          <p:nvPr/>
        </p:nvSpPr>
        <p:spPr>
          <a:xfrm>
            <a:off x="4357686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  <p:sp>
        <p:nvSpPr>
          <p:cNvPr id="6" name="矩形 5"/>
          <p:cNvSpPr/>
          <p:nvPr/>
        </p:nvSpPr>
        <p:spPr>
          <a:xfrm>
            <a:off x="6643702" y="85723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</a:p>
        </p:txBody>
      </p:sp>
      <p:sp>
        <p:nvSpPr>
          <p:cNvPr id="7" name="矩形 6"/>
          <p:cNvSpPr/>
          <p:nvPr/>
        </p:nvSpPr>
        <p:spPr>
          <a:xfrm>
            <a:off x="2000232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8" name="矩形 7"/>
          <p:cNvSpPr/>
          <p:nvPr/>
        </p:nvSpPr>
        <p:spPr>
          <a:xfrm>
            <a:off x="4500562" y="178593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</a:p>
        </p:txBody>
      </p:sp>
      <p:sp>
        <p:nvSpPr>
          <p:cNvPr id="9" name="矩形 8"/>
          <p:cNvSpPr/>
          <p:nvPr/>
        </p:nvSpPr>
        <p:spPr>
          <a:xfrm>
            <a:off x="6929454" y="1791199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990</a:t>
            </a:r>
          </a:p>
        </p:txBody>
      </p:sp>
      <p:sp>
        <p:nvSpPr>
          <p:cNvPr id="16" name="矩形 15"/>
          <p:cNvSpPr/>
          <p:nvPr/>
        </p:nvSpPr>
        <p:spPr>
          <a:xfrm>
            <a:off x="200023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</a:p>
        </p:txBody>
      </p:sp>
      <p:sp>
        <p:nvSpPr>
          <p:cNvPr id="17" name="矩形 16"/>
          <p:cNvSpPr/>
          <p:nvPr/>
        </p:nvSpPr>
        <p:spPr>
          <a:xfrm>
            <a:off x="450056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</a:p>
        </p:txBody>
      </p:sp>
      <p:sp>
        <p:nvSpPr>
          <p:cNvPr id="18" name="矩形 17"/>
          <p:cNvSpPr/>
          <p:nvPr/>
        </p:nvSpPr>
        <p:spPr>
          <a:xfrm>
            <a:off x="692945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</a:p>
        </p:txBody>
      </p:sp>
      <p:sp>
        <p:nvSpPr>
          <p:cNvPr id="19" name="矩形 18"/>
          <p:cNvSpPr/>
          <p:nvPr/>
        </p:nvSpPr>
        <p:spPr>
          <a:xfrm>
            <a:off x="2000232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</a:p>
        </p:txBody>
      </p:sp>
      <p:sp>
        <p:nvSpPr>
          <p:cNvPr id="20" name="矩形 19"/>
          <p:cNvSpPr/>
          <p:nvPr/>
        </p:nvSpPr>
        <p:spPr>
          <a:xfrm>
            <a:off x="4429124" y="342900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</a:p>
        </p:txBody>
      </p:sp>
      <p:sp>
        <p:nvSpPr>
          <p:cNvPr id="21" name="矩形 20"/>
          <p:cNvSpPr/>
          <p:nvPr/>
        </p:nvSpPr>
        <p:spPr>
          <a:xfrm>
            <a:off x="6929454" y="3429006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一个玩具熊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个一共多少元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:18×30=(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),18×2=(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:18×32=(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786050" y="192880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7818" y="1923541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2571750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4612" y="321469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1071552"/>
            <a:ext cx="55537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143504" y="2428874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10" name="矩形 9"/>
          <p:cNvSpPr/>
          <p:nvPr/>
        </p:nvSpPr>
        <p:spPr>
          <a:xfrm>
            <a:off x="4429124" y="3143254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11" name="矩形 10"/>
          <p:cNvSpPr/>
          <p:nvPr/>
        </p:nvSpPr>
        <p:spPr>
          <a:xfrm>
            <a:off x="5072066" y="3833350"/>
            <a:ext cx="3000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12" name="矩形 11"/>
          <p:cNvSpPr/>
          <p:nvPr/>
        </p:nvSpPr>
        <p:spPr>
          <a:xfrm>
            <a:off x="4929190" y="785800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可有不同说法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(2)82×49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最高位是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位。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0" y="135730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</a:p>
        </p:txBody>
      </p:sp>
      <p:sp>
        <p:nvSpPr>
          <p:cNvPr id="8" name="矩形 7"/>
          <p:cNvSpPr/>
          <p:nvPr/>
        </p:nvSpPr>
        <p:spPr>
          <a:xfrm>
            <a:off x="7143768" y="135730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26852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36×28=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19×32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23×18=               15×27=</a:t>
            </a:r>
          </a:p>
        </p:txBody>
      </p:sp>
      <p:sp>
        <p:nvSpPr>
          <p:cNvPr id="11" name="矩形 10"/>
          <p:cNvSpPr/>
          <p:nvPr/>
        </p:nvSpPr>
        <p:spPr>
          <a:xfrm>
            <a:off x="4643438" y="114299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480" y="114299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4876" y="3148521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0" y="3148521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15140" y="2500312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472" y="500048"/>
            <a:ext cx="69161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每袋大米约重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王叔叔今天卖了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一共卖了多少元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264318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85×17=1445(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3286130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答：一共卖了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464</Words>
  <Application>Microsoft Office PowerPoint</Application>
  <PresentationFormat>全屏显示(16:9)</PresentationFormat>
  <Paragraphs>94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367</cp:revision>
  <dcterms:created xsi:type="dcterms:W3CDTF">2018-12-06T02:32:00Z</dcterms:created>
  <dcterms:modified xsi:type="dcterms:W3CDTF">2021-01-03T09:38:21Z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